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5" r:id="rId16"/>
    <p:sldId id="273" r:id="rId17"/>
    <p:sldId id="274" r:id="rId18"/>
    <p:sldId id="267" r:id="rId19"/>
    <p:sldId id="25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4476-CF68-4DE4-A93F-C7642EA2726F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D67E-0975-49FE-A5C3-6201F9051D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4476-CF68-4DE4-A93F-C7642EA2726F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D67E-0975-49FE-A5C3-6201F9051D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4476-CF68-4DE4-A93F-C7642EA2726F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D67E-0975-49FE-A5C3-6201F9051D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4476-CF68-4DE4-A93F-C7642EA2726F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D67E-0975-49FE-A5C3-6201F9051D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4476-CF68-4DE4-A93F-C7642EA2726F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D67E-0975-49FE-A5C3-6201F9051D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4476-CF68-4DE4-A93F-C7642EA2726F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D67E-0975-49FE-A5C3-6201F9051D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4476-CF68-4DE4-A93F-C7642EA2726F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D67E-0975-49FE-A5C3-6201F9051D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4476-CF68-4DE4-A93F-C7642EA2726F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D67E-0975-49FE-A5C3-6201F9051D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4476-CF68-4DE4-A93F-C7642EA2726F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D67E-0975-49FE-A5C3-6201F9051D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4476-CF68-4DE4-A93F-C7642EA2726F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D67E-0975-49FE-A5C3-6201F9051D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4476-CF68-4DE4-A93F-C7642EA2726F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D67E-0975-49FE-A5C3-6201F9051D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14476-CF68-4DE4-A93F-C7642EA2726F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5D67E-0975-49FE-A5C3-6201F9051D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school58.org/files/menu/6750726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Shape 16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Shape 17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7686" cy="6858000"/>
          </a:xfrm>
          <a:prstGeom prst="rect">
            <a:avLst/>
          </a:prstGeom>
        </p:spPr>
      </p:pic>
      <p:pic>
        <p:nvPicPr>
          <p:cNvPr id="5" name="Shape 17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357686" y="0"/>
            <a:ext cx="478631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Shape 201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Shape 21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86314" cy="6858000"/>
          </a:xfrm>
          <a:prstGeom prst="rect">
            <a:avLst/>
          </a:prstGeom>
        </p:spPr>
      </p:pic>
      <p:pic>
        <p:nvPicPr>
          <p:cNvPr id="5" name="Shape 2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72001" y="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Shape 22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57752" cy="6858000"/>
          </a:xfrm>
          <a:prstGeom prst="rect">
            <a:avLst/>
          </a:prstGeom>
        </p:spPr>
      </p:pic>
      <p:pic>
        <p:nvPicPr>
          <p:cNvPr id="5122" name="Picture 2" descr="http://3.bp.blogspot.com/-sVBolfLmD90/UdPu3wjcAgI/AAAAAAAABU8/I2h9me18790/s1600/%D0%A8%D0%B5%D0%B2%D1%87%D0%B5%D0%BD%D0%BA%D0%BE+%D0%BD%D0%B0+%D0%B1%D0%BB%D0%BE%D0%B3+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28624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encrypted-tbn2.gstatic.com/images?q=tbn:ANd9GcQIwbkXklJtkWitf3bWCz9OgRV-3IwuZ5zG1bz7X3eqfvlV6j8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52" cy="3429000"/>
          </a:xfrm>
          <a:prstGeom prst="rect">
            <a:avLst/>
          </a:prstGeom>
          <a:noFill/>
        </p:spPr>
      </p:pic>
      <p:pic>
        <p:nvPicPr>
          <p:cNvPr id="5122" name="Picture 2" descr="http://img18.slando.ua/images_slandocomua/77244523_2_644x461_mrilskiy-odeych-taras-shevchenko-fotograf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8917" y="0"/>
            <a:ext cx="4765083" cy="3571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2" descr="http://img05.slando.ua/images_slandocomua/91576033_3_644x461_taras-shevchenko-tvori-v-5-ti-tomah-knig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4"/>
            <a:ext cx="3143240" cy="3571876"/>
          </a:xfrm>
          <a:prstGeom prst="rect">
            <a:avLst/>
          </a:prstGeom>
          <a:noFill/>
        </p:spPr>
      </p:pic>
      <p:pic>
        <p:nvPicPr>
          <p:cNvPr id="5" name="Picture 2" descr="http://texta.in.ua/uploads/posts/2012-04/1334777267_newprojec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0700" y="2928934"/>
            <a:ext cx="3543300" cy="3929066"/>
          </a:xfrm>
          <a:prstGeom prst="rect">
            <a:avLst/>
          </a:prstGeom>
          <a:noFill/>
        </p:spPr>
      </p:pic>
      <p:pic>
        <p:nvPicPr>
          <p:cNvPr id="6" name="Picture 2" descr="http://iknigi.net/books_files/covers/thumbs_300/gaydamaki-naymichka-muzykant-bliznecy-hudozhnik-sbornik-6319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2476499"/>
            <a:ext cx="2743200" cy="4381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Shape 25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86248" cy="6858000"/>
          </a:xfrm>
          <a:prstGeom prst="rect">
            <a:avLst/>
          </a:prstGeom>
        </p:spPr>
      </p:pic>
      <p:pic>
        <p:nvPicPr>
          <p:cNvPr id="5" name="Shape 25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286248" y="0"/>
            <a:ext cx="485775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Shape 26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Shape 26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714876" y="285728"/>
            <a:ext cx="4429124" cy="33813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dg52.mycdn.me/getImage?photoId=548827854745&amp;photoType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0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stend.kharkov.ua/images/stories/shev4enk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[ShevchenkoTaras002.jpg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kripnikmarina.ucoz.ua/_pu/0/122723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8125"/>
          </a:xfrm>
          <a:prstGeom prst="rect">
            <a:avLst/>
          </a:prstGeom>
          <a:noFill/>
        </p:spPr>
      </p:pic>
      <p:pic>
        <p:nvPicPr>
          <p:cNvPr id="5" name="Shape 1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3357586" cy="2857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Shape 10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Shape 11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437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Shape 13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Shape 14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ukurier.gov.ua/media/images/2013-12/batjkivshhyna-tarasa.com.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://2.bp.blogspot.com/-Pk2pIJZsRYE/UmF4l7Uj5BI/AAAAAAAAAJs/kWbLIWw0Sg8/s1600/858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79108" cy="3714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gazeta.lv/photos/f/Taras%20shevchen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4676775" cy="5772150"/>
          </a:xfrm>
          <a:prstGeom prst="rect">
            <a:avLst/>
          </a:prstGeom>
          <a:noFill/>
        </p:spPr>
      </p:pic>
      <p:pic>
        <p:nvPicPr>
          <p:cNvPr id="2050" name="Picture 2" descr="http://maxpark.com/static/u/article_image/13/09/03/tmpTqzipZ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8604"/>
            <a:ext cx="4572000" cy="6019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35</cp:revision>
  <dcterms:created xsi:type="dcterms:W3CDTF">2014-02-25T16:40:41Z</dcterms:created>
  <dcterms:modified xsi:type="dcterms:W3CDTF">2014-03-07T06:12:24Z</dcterms:modified>
</cp:coreProperties>
</file>